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E6088-4C53-4040-974B-A81891DBDB12}" type="datetimeFigureOut">
              <a:rPr lang="it-IT" smtClean="0"/>
              <a:pPr/>
              <a:t>15/09/2010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59F36-E40E-4126-A933-0E5994F51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88640"/>
            <a:ext cx="1008112" cy="667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96752"/>
            <a:ext cx="3032973" cy="93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060848"/>
            <a:ext cx="11759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2060848"/>
            <a:ext cx="2028335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2924944"/>
            <a:ext cx="2088232" cy="746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2924944"/>
            <a:ext cx="891187" cy="72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3789040"/>
            <a:ext cx="895053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1196752"/>
            <a:ext cx="3307244" cy="906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2564904"/>
            <a:ext cx="360040" cy="865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48064" y="2060848"/>
            <a:ext cx="2168450" cy="84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236296" y="2060848"/>
            <a:ext cx="1011932" cy="738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asellaDiTesto 19"/>
          <p:cNvSpPr txBox="1"/>
          <p:nvPr/>
        </p:nvSpPr>
        <p:spPr>
          <a:xfrm>
            <a:off x="3635896" y="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536" y="4725144"/>
            <a:ext cx="4248472" cy="825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536" y="5517232"/>
            <a:ext cx="194421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48064" y="4797152"/>
            <a:ext cx="2952328" cy="92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148064" y="5661248"/>
            <a:ext cx="127121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444208" y="5661248"/>
            <a:ext cx="89382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Immagine 18" descr="untitled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5868144" y="2996952"/>
            <a:ext cx="1584176" cy="1186603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532440" y="1268760"/>
            <a:ext cx="29080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Immagine 20" descr="untitled.pn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2195736" y="5517232"/>
            <a:ext cx="1512168" cy="1132666"/>
          </a:xfrm>
          <a:prstGeom prst="rect">
            <a:avLst/>
          </a:prstGeom>
        </p:spPr>
      </p:pic>
      <p:sp>
        <p:nvSpPr>
          <p:cNvPr id="24" name="CasellaDiTesto 23"/>
          <p:cNvSpPr txBox="1"/>
          <p:nvPr/>
        </p:nvSpPr>
        <p:spPr>
          <a:xfrm>
            <a:off x="323528" y="4581128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4860032" y="1124744"/>
            <a:ext cx="3960440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51520" y="4653136"/>
            <a:ext cx="4320480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395536" y="1052736"/>
            <a:ext cx="3600400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3779912" y="188640"/>
            <a:ext cx="1152128" cy="64807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4932040" y="4725144"/>
            <a:ext cx="3312368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402466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2160240" cy="82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692696"/>
            <a:ext cx="3168352" cy="862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1628800"/>
            <a:ext cx="125293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3" y="1463464"/>
            <a:ext cx="1296143" cy="912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2420888"/>
            <a:ext cx="1800200" cy="78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 descr="untitle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67744" y="1556792"/>
            <a:ext cx="2045780" cy="1275011"/>
          </a:xfrm>
          <a:prstGeom prst="rect">
            <a:avLst/>
          </a:prstGeom>
        </p:spPr>
      </p:pic>
      <p:pic>
        <p:nvPicPr>
          <p:cNvPr id="10" name="Immagine 9" descr="untitled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732240" y="2348880"/>
            <a:ext cx="1921805" cy="146565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7544" y="4077072"/>
            <a:ext cx="3672408" cy="812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7544" y="5013176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59632" y="5013176"/>
            <a:ext cx="2171508" cy="86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sellaDiTesto 12"/>
          <p:cNvSpPr txBox="1"/>
          <p:nvPr/>
        </p:nvSpPr>
        <p:spPr>
          <a:xfrm>
            <a:off x="323528" y="548680"/>
            <a:ext cx="4176464" cy="25853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860032" y="476672"/>
            <a:ext cx="4032448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323528" y="4005064"/>
            <a:ext cx="3816424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18" name="Immagine 17" descr="fiume1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076056" y="4221088"/>
            <a:ext cx="3240360" cy="2186374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4788024" y="4077072"/>
            <a:ext cx="3816424" cy="25853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332656"/>
            <a:ext cx="87677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068960"/>
            <a:ext cx="2574605" cy="127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3140968"/>
            <a:ext cx="23431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ccia in su 4"/>
          <p:cNvSpPr/>
          <p:nvPr/>
        </p:nvSpPr>
        <p:spPr>
          <a:xfrm rot="12982570">
            <a:off x="2664232" y="1315043"/>
            <a:ext cx="484632" cy="1739094"/>
          </a:xfrm>
          <a:prstGeom prst="upArrow">
            <a:avLst>
              <a:gd name="adj1" fmla="val 38751"/>
              <a:gd name="adj2" fmla="val 50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rot="19110868">
            <a:off x="5504986" y="1330566"/>
            <a:ext cx="484632" cy="1729937"/>
          </a:xfrm>
          <a:prstGeom prst="downArrow">
            <a:avLst>
              <a:gd name="adj1" fmla="val 34617"/>
              <a:gd name="adj2" fmla="val 50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fium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4293096"/>
            <a:ext cx="2190750" cy="2085975"/>
          </a:xfrm>
          <a:prstGeom prst="rect">
            <a:avLst/>
          </a:prstGeom>
        </p:spPr>
      </p:pic>
      <p:pic>
        <p:nvPicPr>
          <p:cNvPr id="8" name="Immagine 7" descr="untitl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4221088"/>
            <a:ext cx="2190750" cy="2085975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3563888" y="260648"/>
            <a:ext cx="1224136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755576" y="3068960"/>
            <a:ext cx="2664296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4932040" y="2996952"/>
            <a:ext cx="2952328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5" y="260648"/>
            <a:ext cx="1656184" cy="96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556792"/>
            <a:ext cx="5472607" cy="1063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556792"/>
            <a:ext cx="1021377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magine 4" descr="untitl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08920"/>
            <a:ext cx="4392488" cy="381553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CasellaDiTesto 5"/>
          <p:cNvSpPr txBox="1"/>
          <p:nvPr/>
        </p:nvSpPr>
        <p:spPr>
          <a:xfrm>
            <a:off x="3203848" y="188641"/>
            <a:ext cx="180020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628800"/>
            <a:ext cx="669674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Presentazione su schermo (4:3)</PresentationFormat>
  <Paragraphs>83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K52F</dc:creator>
  <cp:lastModifiedBy>K52F</cp:lastModifiedBy>
  <cp:revision>9</cp:revision>
  <dcterms:created xsi:type="dcterms:W3CDTF">2010-09-06T12:54:43Z</dcterms:created>
  <dcterms:modified xsi:type="dcterms:W3CDTF">2010-09-15T14:07:46Z</dcterms:modified>
</cp:coreProperties>
</file>