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688A-8B2A-49E2-8AE6-063BB453A48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2B7D-68A1-4637-9FAF-68FD96A0E0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4086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2962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4171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homoNeandertha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268760"/>
            <a:ext cx="720080" cy="1601231"/>
          </a:xfrm>
          <a:prstGeom prst="rect">
            <a:avLst/>
          </a:prstGeom>
        </p:spPr>
      </p:pic>
      <p:pic>
        <p:nvPicPr>
          <p:cNvPr id="8" name="Immagine 7" descr="homoSapien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780928"/>
            <a:ext cx="720080" cy="1728191"/>
          </a:xfrm>
          <a:prstGeom prst="rect">
            <a:avLst/>
          </a:prstGeom>
        </p:spPr>
      </p:pic>
      <p:pic>
        <p:nvPicPr>
          <p:cNvPr id="9" name="Immagine 8" descr="homoSapiensSapien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4653136"/>
            <a:ext cx="813200" cy="181496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11560" y="692696"/>
            <a:ext cx="4248472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20072" y="2204864"/>
            <a:ext cx="2736304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4149080"/>
            <a:ext cx="4392488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5004048" y="1340768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5004048" y="4653136"/>
            <a:ext cx="129614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4580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45024"/>
            <a:ext cx="4171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homoNeanderth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844824"/>
            <a:ext cx="792088" cy="1761353"/>
          </a:xfrm>
          <a:prstGeom prst="rect">
            <a:avLst/>
          </a:prstGeom>
        </p:spPr>
      </p:pic>
      <p:pic>
        <p:nvPicPr>
          <p:cNvPr id="5" name="Immagine 4" descr="homoSapien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916832"/>
            <a:ext cx="714079" cy="171379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7544" y="1196752"/>
            <a:ext cx="7560840" cy="4247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913414" cy="10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3168352" cy="99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5400600" cy="111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988840"/>
            <a:ext cx="2198365" cy="9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17032"/>
            <a:ext cx="2520280" cy="95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645024"/>
            <a:ext cx="2952328" cy="10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51520" y="404664"/>
            <a:ext cx="799288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Immagine 8" descr="homoNeandertha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2276872"/>
            <a:ext cx="576064" cy="1280985"/>
          </a:xfrm>
          <a:prstGeom prst="rect">
            <a:avLst/>
          </a:prstGeom>
        </p:spPr>
      </p:pic>
      <p:pic>
        <p:nvPicPr>
          <p:cNvPr id="10" name="Immagine 9" descr="homoSapien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2276872"/>
            <a:ext cx="510057" cy="122413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51520" y="1916832"/>
            <a:ext cx="7920880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6781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2489348" cy="101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92896"/>
            <a:ext cx="3601393" cy="97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573016"/>
            <a:ext cx="4152309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25144"/>
            <a:ext cx="3799338" cy="8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2 11"/>
          <p:cNvCxnSpPr/>
          <p:nvPr/>
        </p:nvCxnSpPr>
        <p:spPr>
          <a:xfrm>
            <a:off x="323528" y="17008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323528" y="270892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23528" y="386104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323528" y="501317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5733256"/>
            <a:ext cx="2166939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5589240"/>
            <a:ext cx="2552725" cy="103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2 18"/>
          <p:cNvCxnSpPr/>
          <p:nvPr/>
        </p:nvCxnSpPr>
        <p:spPr>
          <a:xfrm>
            <a:off x="467544" y="609329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4716016" y="60212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971600" y="1340768"/>
            <a:ext cx="259228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95536" y="260648"/>
            <a:ext cx="172819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971600" y="2420888"/>
            <a:ext cx="36004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971600" y="3501008"/>
            <a:ext cx="410445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043608" y="4581128"/>
            <a:ext cx="396044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115616" y="5661248"/>
            <a:ext cx="223224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436096" y="5589240"/>
            <a:ext cx="237626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3068960"/>
            <a:ext cx="3312368" cy="21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071639" cy="112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52936"/>
            <a:ext cx="10643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852936"/>
            <a:ext cx="923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48680"/>
            <a:ext cx="4975823" cy="103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348880"/>
            <a:ext cx="2731765" cy="99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365104"/>
            <a:ext cx="3240360" cy="77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67544" y="2276872"/>
            <a:ext cx="302433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07904" y="548680"/>
            <a:ext cx="518457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2339752" y="908720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3635896" y="278092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284984"/>
            <a:ext cx="3024336" cy="195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4860032" y="2276872"/>
            <a:ext cx="3240360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5157192"/>
            <a:ext cx="1800200" cy="144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611560" y="4365104"/>
            <a:ext cx="3312368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cxnSp>
        <p:nvCxnSpPr>
          <p:cNvPr id="23" name="Connettore 2 22"/>
          <p:cNvCxnSpPr/>
          <p:nvPr/>
        </p:nvCxnSpPr>
        <p:spPr>
          <a:xfrm>
            <a:off x="2771800" y="378904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Presentazione su schermo (4:3)</PresentationFormat>
  <Paragraphs>67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K52F</dc:creator>
  <cp:lastModifiedBy>K52F</cp:lastModifiedBy>
  <cp:revision>9</cp:revision>
  <dcterms:created xsi:type="dcterms:W3CDTF">2014-02-11T19:31:15Z</dcterms:created>
  <dcterms:modified xsi:type="dcterms:W3CDTF">2014-02-12T12:48:09Z</dcterms:modified>
</cp:coreProperties>
</file>