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37FAA-7283-4B0D-9DE7-E683E1CCBC5F}" type="datetimeFigureOut">
              <a:rPr lang="it-IT" smtClean="0"/>
              <a:pPr/>
              <a:t>31/08/2010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9DC71-B201-4335-AADD-0E1AFAF0EBB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gif"/><Relationship Id="rId3" Type="http://schemas.openxmlformats.org/officeDocument/2006/relationships/image" Target="../media/image11.png"/><Relationship Id="rId7" Type="http://schemas.openxmlformats.org/officeDocument/2006/relationships/image" Target="../media/image14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it/imgres?imgurl=http://www.aimdigital.com.ar/aim/wp-content/uploads/2011/03/evolucion-australopitecus-homo-erectus-homo-sapiens-hombre.jpg&amp;imgrefurl=http://www.junglekey.fr/search.php?query=Homo+erectus&amp;type=image&amp;lang=fr&amp;region=fr&amp;img=1&amp;adv=1&amp;start=350&amp;docid=PywfSPRTASnUHM&amp;tbnid=iJutK4-Lm8Yw_M:&amp;w=646&amp;h=364&amp;ei=oc6uUpqhO4XYtAbtwICgBw&amp;ved=0CAIQxiAwAA&amp;iact=c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hyperlink" Target="http://www.google.it/url?sa=i&amp;rct=j&amp;q=&amp;esrc=s&amp;source=images&amp;cd=&amp;cad=rja&amp;docid=B6DvzYG5MlpajM&amp;tbnid=w4bjR4gWaifD8M:&amp;ved=0CAUQjRw&amp;url=http://www.mamnounas-salukis.de/hauptseiten/historie.html&amp;ei=Xc2uUoGHGIaTtQbyhIA4&amp;bvm=bv.57967247,d.bGQ&amp;psig=AFQjCNEltvMmrAu9AYCNSt0j0kzz9jmDEQ&amp;ust=1387273889525373" TargetMode="External"/><Relationship Id="rId4" Type="http://schemas.openxmlformats.org/officeDocument/2006/relationships/image" Target="../media/image17.png"/><Relationship Id="rId9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2.gif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.gi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348880"/>
            <a:ext cx="53911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magine 2" descr="homoErectu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2996952"/>
            <a:ext cx="1152128" cy="2409704"/>
          </a:xfrm>
          <a:prstGeom prst="rect">
            <a:avLst/>
          </a:prstGeom>
        </p:spPr>
      </p:pic>
      <p:sp>
        <p:nvSpPr>
          <p:cNvPr id="4" name="CasellaDiTesto 3"/>
          <p:cNvSpPr txBox="1"/>
          <p:nvPr/>
        </p:nvSpPr>
        <p:spPr>
          <a:xfrm>
            <a:off x="1475656" y="2276872"/>
            <a:ext cx="5904656" cy="31393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420888"/>
            <a:ext cx="5975786" cy="1085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60648"/>
            <a:ext cx="1949901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64088" y="476672"/>
            <a:ext cx="1728192" cy="1158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reccia a destra 7"/>
          <p:cNvSpPr/>
          <p:nvPr/>
        </p:nvSpPr>
        <p:spPr>
          <a:xfrm>
            <a:off x="4067944" y="692696"/>
            <a:ext cx="864096" cy="412624"/>
          </a:xfrm>
          <a:prstGeom prst="rightArrow">
            <a:avLst>
              <a:gd name="adj1" fmla="val 26778"/>
              <a:gd name="adj2" fmla="val 50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552" y="2420888"/>
            <a:ext cx="2088232" cy="1028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3501008"/>
            <a:ext cx="1368152" cy="102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reccia in giù 10"/>
          <p:cNvSpPr/>
          <p:nvPr/>
        </p:nvSpPr>
        <p:spPr>
          <a:xfrm rot="20347779">
            <a:off x="1801217" y="1742592"/>
            <a:ext cx="360040" cy="681251"/>
          </a:xfrm>
          <a:prstGeom prst="downArrow">
            <a:avLst>
              <a:gd name="adj1" fmla="val 33396"/>
              <a:gd name="adj2" fmla="val 50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4725144"/>
            <a:ext cx="5400600" cy="1234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24128" y="4725144"/>
            <a:ext cx="2304256" cy="1263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sellaDiTesto 11"/>
          <p:cNvSpPr txBox="1"/>
          <p:nvPr/>
        </p:nvSpPr>
        <p:spPr>
          <a:xfrm>
            <a:off x="5220072" y="404664"/>
            <a:ext cx="1872208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395536" y="2420888"/>
            <a:ext cx="8352928" cy="210333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95536" y="4725144"/>
            <a:ext cx="8352928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15" name="Immagine 14" descr="homoErectus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843808" y="188640"/>
            <a:ext cx="750797" cy="157031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683568" y="260648"/>
            <a:ext cx="3096344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764704"/>
            <a:ext cx="4824536" cy="1165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836712"/>
            <a:ext cx="2160240" cy="99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4437112"/>
            <a:ext cx="5112568" cy="115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4365104"/>
            <a:ext cx="929356" cy="1154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s://encrypted-tbn1.gstatic.com/images?q=tbn:ANd9GcS-gkPiORnQBsKzItzbcIeXK1G7G2LvgoWBg06FttoUf2QsUmge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99992" y="2132856"/>
            <a:ext cx="3312368" cy="1861130"/>
          </a:xfrm>
          <a:prstGeom prst="rect">
            <a:avLst/>
          </a:prstGeom>
          <a:noFill/>
        </p:spPr>
      </p:pic>
      <p:cxnSp>
        <p:nvCxnSpPr>
          <p:cNvPr id="11" name="Connettore 2 10"/>
          <p:cNvCxnSpPr/>
          <p:nvPr/>
        </p:nvCxnSpPr>
        <p:spPr>
          <a:xfrm>
            <a:off x="6804248" y="1196752"/>
            <a:ext cx="43204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467544" y="692696"/>
            <a:ext cx="7848872" cy="3416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</p:txBody>
      </p:sp>
      <p:pic>
        <p:nvPicPr>
          <p:cNvPr id="10" name="Immagine 9" descr="homoErectus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619672" y="4869160"/>
            <a:ext cx="579215" cy="1211444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539552" y="4437112"/>
            <a:ext cx="6264696" cy="1754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916832"/>
            <a:ext cx="384434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6672"/>
            <a:ext cx="1296144" cy="1252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548680"/>
            <a:ext cx="2448272" cy="120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0" descr="http://www.mamnounas-salukis.de/HomoErectus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1920" y="2924944"/>
            <a:ext cx="2016224" cy="1480146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536" y="4869160"/>
            <a:ext cx="3024336" cy="1099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868144" y="4797152"/>
            <a:ext cx="2864322" cy="126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467544" y="476672"/>
            <a:ext cx="1440160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6012160" y="476672"/>
            <a:ext cx="2520280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51520" y="4797152"/>
            <a:ext cx="3240360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724128" y="4653136"/>
            <a:ext cx="2880320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2" name="Freccia a destra 11"/>
          <p:cNvSpPr/>
          <p:nvPr/>
        </p:nvSpPr>
        <p:spPr>
          <a:xfrm rot="13659919">
            <a:off x="1373816" y="1919180"/>
            <a:ext cx="954321" cy="484632"/>
          </a:xfrm>
          <a:prstGeom prst="rightArrow">
            <a:avLst>
              <a:gd name="adj1" fmla="val 30451"/>
              <a:gd name="adj2" fmla="val 55674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a destra 12"/>
          <p:cNvSpPr/>
          <p:nvPr/>
        </p:nvSpPr>
        <p:spPr>
          <a:xfrm rot="18927248">
            <a:off x="6192849" y="2064080"/>
            <a:ext cx="1427390" cy="484632"/>
          </a:xfrm>
          <a:prstGeom prst="rightArrow">
            <a:avLst>
              <a:gd name="adj1" fmla="val 27393"/>
              <a:gd name="adj2" fmla="val 55674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a destra 13"/>
          <p:cNvSpPr/>
          <p:nvPr/>
        </p:nvSpPr>
        <p:spPr>
          <a:xfrm rot="8219678">
            <a:off x="951265" y="4010384"/>
            <a:ext cx="1477481" cy="484632"/>
          </a:xfrm>
          <a:prstGeom prst="rightArrow">
            <a:avLst>
              <a:gd name="adj1" fmla="val 30451"/>
              <a:gd name="adj2" fmla="val 55674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 rot="2426088">
            <a:off x="6263132" y="3819334"/>
            <a:ext cx="1480427" cy="484632"/>
          </a:xfrm>
          <a:prstGeom prst="rightArrow">
            <a:avLst>
              <a:gd name="adj1" fmla="val 27393"/>
              <a:gd name="adj2" fmla="val 55674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6" name="Immagine 15" descr="homoErectus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419872" y="2276872"/>
            <a:ext cx="481998" cy="1008112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2339752" y="1844824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39752" y="1844824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2339752" y="1916832"/>
            <a:ext cx="3816424" cy="25853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692696"/>
            <a:ext cx="5184576" cy="103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692696"/>
            <a:ext cx="2736304" cy="88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996952"/>
            <a:ext cx="3312368" cy="955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4221088"/>
            <a:ext cx="4896544" cy="91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80112" y="1556792"/>
            <a:ext cx="2165583" cy="1293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8304" y="4221088"/>
            <a:ext cx="1224136" cy="816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83768" y="5373216"/>
            <a:ext cx="4104457" cy="957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Freccia angolare in su 32"/>
          <p:cNvSpPr/>
          <p:nvPr/>
        </p:nvSpPr>
        <p:spPr>
          <a:xfrm rot="5400000">
            <a:off x="1302488" y="4106224"/>
            <a:ext cx="850392" cy="648072"/>
          </a:xfrm>
          <a:prstGeom prst="bentUpArrow">
            <a:avLst>
              <a:gd name="adj1" fmla="val 17308"/>
              <a:gd name="adj2" fmla="val 22115"/>
              <a:gd name="adj3" fmla="val 25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Freccia circolare a destra 33"/>
          <p:cNvSpPr/>
          <p:nvPr/>
        </p:nvSpPr>
        <p:spPr>
          <a:xfrm>
            <a:off x="1259632" y="5085184"/>
            <a:ext cx="864096" cy="1224136"/>
          </a:xfrm>
          <a:prstGeom prst="curvedRightArrow">
            <a:avLst>
              <a:gd name="adj1" fmla="val 15074"/>
              <a:gd name="adj2" fmla="val 51939"/>
              <a:gd name="adj3" fmla="val 25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pic>
        <p:nvPicPr>
          <p:cNvPr id="11" name="Immagine 10" descr="homoErectus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259632" y="1052736"/>
            <a:ext cx="619713" cy="1296144"/>
          </a:xfrm>
          <a:prstGeom prst="rect">
            <a:avLst/>
          </a:prstGeom>
        </p:spPr>
      </p:pic>
      <p:pic>
        <p:nvPicPr>
          <p:cNvPr id="12" name="Immagine 11" descr="homoErectus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059832" y="5661248"/>
            <a:ext cx="434478" cy="908720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179512" y="476672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</p:txBody>
      </p:sp>
      <p:sp>
        <p:nvSpPr>
          <p:cNvPr id="14" name="CasellaDiTesto 13"/>
          <p:cNvSpPr txBox="1"/>
          <p:nvPr/>
        </p:nvSpPr>
        <p:spPr>
          <a:xfrm>
            <a:off x="251520" y="620688"/>
            <a:ext cx="7848872" cy="23083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251520" y="2996952"/>
            <a:ext cx="3528392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2339752" y="4149080"/>
            <a:ext cx="6192688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39752" y="5229200"/>
            <a:ext cx="4392488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0688"/>
            <a:ext cx="4680520" cy="911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620688"/>
            <a:ext cx="3744416" cy="89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1988840"/>
            <a:ext cx="990477" cy="88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3573016"/>
            <a:ext cx="2952328" cy="103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4869160"/>
            <a:ext cx="5544616" cy="12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55776" y="2060848"/>
            <a:ext cx="872974" cy="995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95537" y="1967258"/>
            <a:ext cx="2160240" cy="12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63888" y="2060848"/>
            <a:ext cx="2414681" cy="901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magine 9" descr="homoErectus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115616" y="908720"/>
            <a:ext cx="447571" cy="936104"/>
          </a:xfrm>
          <a:prstGeom prst="rect">
            <a:avLst/>
          </a:prstGeom>
        </p:spPr>
      </p:pic>
      <p:pic>
        <p:nvPicPr>
          <p:cNvPr id="13" name="Immagine 12" descr="homoErectus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403648" y="2420888"/>
            <a:ext cx="472779" cy="988828"/>
          </a:xfrm>
          <a:prstGeom prst="rect">
            <a:avLst/>
          </a:prstGeom>
        </p:spPr>
      </p:pic>
      <p:pic>
        <p:nvPicPr>
          <p:cNvPr id="14" name="Immagine 13" descr="homoErectus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403648" y="5157192"/>
            <a:ext cx="472779" cy="988828"/>
          </a:xfrm>
          <a:prstGeom prst="rect">
            <a:avLst/>
          </a:prstGeom>
        </p:spPr>
      </p:pic>
      <p:sp>
        <p:nvSpPr>
          <p:cNvPr id="21" name="CasellaDiTesto 20"/>
          <p:cNvSpPr txBox="1"/>
          <p:nvPr/>
        </p:nvSpPr>
        <p:spPr>
          <a:xfrm>
            <a:off x="251520" y="620688"/>
            <a:ext cx="7992888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251520" y="1988840"/>
            <a:ext cx="6768752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251520" y="3645024"/>
            <a:ext cx="3096344" cy="923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251520" y="4869160"/>
            <a:ext cx="5760640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48680"/>
            <a:ext cx="384434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620688"/>
            <a:ext cx="936104" cy="90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384434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3928" y="2060848"/>
            <a:ext cx="2448272" cy="1200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717032"/>
            <a:ext cx="384434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3717032"/>
            <a:ext cx="3024336" cy="1099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157192"/>
            <a:ext cx="384434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23928" y="5229200"/>
            <a:ext cx="2736304" cy="1212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Immagine 11" descr="homoErectus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547664" y="908720"/>
            <a:ext cx="481998" cy="1008112"/>
          </a:xfrm>
          <a:prstGeom prst="rect">
            <a:avLst/>
          </a:prstGeom>
        </p:spPr>
      </p:pic>
      <p:pic>
        <p:nvPicPr>
          <p:cNvPr id="13" name="Immagine 12" descr="homoErectus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87624" y="2420888"/>
            <a:ext cx="481998" cy="1008112"/>
          </a:xfrm>
          <a:prstGeom prst="rect">
            <a:avLst/>
          </a:prstGeom>
        </p:spPr>
      </p:pic>
      <p:pic>
        <p:nvPicPr>
          <p:cNvPr id="14" name="Immagine 13" descr="homoErectus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15616" y="4077072"/>
            <a:ext cx="481998" cy="1008112"/>
          </a:xfrm>
          <a:prstGeom prst="rect">
            <a:avLst/>
          </a:prstGeom>
        </p:spPr>
      </p:pic>
      <p:pic>
        <p:nvPicPr>
          <p:cNvPr id="15" name="Immagine 14" descr="homoErectus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187624" y="5517232"/>
            <a:ext cx="481998" cy="1008112"/>
          </a:xfrm>
          <a:prstGeom prst="rect">
            <a:avLst/>
          </a:prstGeom>
        </p:spPr>
      </p:pic>
      <p:sp>
        <p:nvSpPr>
          <p:cNvPr id="16" name="CasellaDiTesto 15"/>
          <p:cNvSpPr txBox="1"/>
          <p:nvPr/>
        </p:nvSpPr>
        <p:spPr>
          <a:xfrm>
            <a:off x="467544" y="476672"/>
            <a:ext cx="4824536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251520" y="2060848"/>
            <a:ext cx="5904656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251520" y="3717032"/>
            <a:ext cx="6624736" cy="147732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179512" y="5301208"/>
            <a:ext cx="6336704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0</Words>
  <Application>Microsoft Office PowerPoint</Application>
  <PresentationFormat>Presentazione su schermo (4:3)</PresentationFormat>
  <Paragraphs>87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K52F</dc:creator>
  <cp:lastModifiedBy>K52F</cp:lastModifiedBy>
  <cp:revision>20</cp:revision>
  <dcterms:created xsi:type="dcterms:W3CDTF">2014-01-15T12:36:27Z</dcterms:created>
  <dcterms:modified xsi:type="dcterms:W3CDTF">2010-08-31T10:14:19Z</dcterms:modified>
</cp:coreProperties>
</file>